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61" r:id="rId2"/>
    <p:sldId id="258" r:id="rId3"/>
    <p:sldId id="259" r:id="rId4"/>
  </p:sldIdLst>
  <p:sldSz cx="6858000" cy="15544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47" d="100"/>
          <a:sy n="47" d="100"/>
        </p:scale>
        <p:origin x="2619" y="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20449-3B28-4669-B9F0-569AF4C8E60D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0092-13A8-4555-BE29-6878A397F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974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20449-3B28-4669-B9F0-569AF4C8E60D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0092-13A8-4555-BE29-6878A397F60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286F753-ACEE-4652-BF12-92223C83D5C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1488" y="282575"/>
            <a:ext cx="5915025" cy="65405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5357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20449-3B28-4669-B9F0-569AF4C8E60D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0092-13A8-4555-BE29-6878A397F60D}" type="slidenum">
              <a:rPr lang="en-US" smtClean="0"/>
              <a:t>‹#›</a:t>
            </a:fld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CC84FFF-9614-4858-AC5A-59B29704F65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211366"/>
            <a:ext cx="6858000" cy="524081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17B22B1E-DD76-41F6-9787-D3B5CEE2B77B}"/>
              </a:ext>
            </a:extLst>
          </p:cNvPr>
          <p:cNvSpPr txBox="1"/>
          <p:nvPr userDrawn="1"/>
        </p:nvSpPr>
        <p:spPr>
          <a:xfrm>
            <a:off x="283030" y="261256"/>
            <a:ext cx="6103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Headline Worksheet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15300DCD-58C2-43AD-BE89-1E9F0853839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4625" y="6879066"/>
            <a:ext cx="6488113" cy="725127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[Headline Ideas]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4CFB0C1-99AF-4D7A-BBCD-78907545CF7F}"/>
              </a:ext>
            </a:extLst>
          </p:cNvPr>
          <p:cNvSpPr txBox="1"/>
          <p:nvPr userDrawn="1"/>
        </p:nvSpPr>
        <p:spPr>
          <a:xfrm>
            <a:off x="2644971" y="6435811"/>
            <a:ext cx="1568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Headline Ideas</a:t>
            </a:r>
          </a:p>
        </p:txBody>
      </p:sp>
    </p:spTree>
    <p:extLst>
      <p:ext uri="{BB962C8B-B14F-4D97-AF65-F5344CB8AC3E}">
        <p14:creationId xmlns:p14="http://schemas.microsoft.com/office/powerpoint/2010/main" val="2498195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20449-3B28-4669-B9F0-569AF4C8E60D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0092-13A8-4555-BE29-6878A397F60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7C54137-0B3B-4675-8A44-F4EDBF38C4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"/>
            <a:ext cx="6858000" cy="695717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04963D7-61D2-4CDF-BEFC-C8A570F5104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15900" y="998538"/>
            <a:ext cx="6426200" cy="153918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[Headline]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CD681D72-BCB1-44E2-A4A9-DB024198BCE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5900" y="2866073"/>
            <a:ext cx="6426200" cy="11380048"/>
          </a:xfrm>
        </p:spPr>
        <p:txBody>
          <a:bodyPr/>
          <a:lstStyle>
            <a:lvl1pPr marL="0" indent="0">
              <a:buNone/>
              <a:defRPr/>
            </a:lvl1pPr>
            <a:lvl2pPr marL="342879" indent="0">
              <a:buNone/>
              <a:defRPr/>
            </a:lvl2pPr>
            <a:lvl3pPr marL="685759" indent="0">
              <a:buNone/>
              <a:defRPr/>
            </a:lvl3pPr>
            <a:lvl4pPr marL="1028638" indent="0">
              <a:buNone/>
              <a:defRPr/>
            </a:lvl4pPr>
            <a:lvl5pPr marL="1371518" indent="0">
              <a:buNone/>
              <a:defRPr/>
            </a:lvl5pPr>
          </a:lstStyle>
          <a:p>
            <a:pPr lvl="0"/>
            <a:r>
              <a:rPr lang="en-US" dirty="0"/>
              <a:t>[Value Proposition]</a:t>
            </a:r>
          </a:p>
        </p:txBody>
      </p:sp>
    </p:spTree>
    <p:extLst>
      <p:ext uri="{BB962C8B-B14F-4D97-AF65-F5344CB8AC3E}">
        <p14:creationId xmlns:p14="http://schemas.microsoft.com/office/powerpoint/2010/main" val="2240788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20449-3B28-4669-B9F0-569AF4C8E60D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0092-13A8-4555-BE29-6878A397F60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7C54137-0B3B-4675-8A44-F4EDBF38C4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"/>
            <a:ext cx="6858000" cy="695717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C840C1-A9F6-4F07-A3AD-28BC4CD1537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09010" y="13781314"/>
            <a:ext cx="2439987" cy="626418"/>
          </a:xfr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>
              <a:buNone/>
              <a:defRPr lang="en-US" sz="20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algn="ctr" defTabSz="457173"/>
            <a:r>
              <a:rPr lang="en-US" dirty="0"/>
              <a:t>[Offer]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DE0A4AF-87DD-4DED-B2C6-3871A2E238D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15900" y="1842004"/>
            <a:ext cx="6426200" cy="69571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[Headline]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B0785D1-3A3F-42CE-9D64-31A41A3D2AF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5900" y="2866072"/>
            <a:ext cx="6426200" cy="10279540"/>
          </a:xfrm>
        </p:spPr>
        <p:txBody>
          <a:bodyPr/>
          <a:lstStyle>
            <a:lvl1pPr marL="0" indent="0">
              <a:buNone/>
              <a:defRPr/>
            </a:lvl1pPr>
            <a:lvl2pPr marL="342879" indent="0">
              <a:buNone/>
              <a:defRPr/>
            </a:lvl2pPr>
            <a:lvl3pPr marL="685759" indent="0">
              <a:buNone/>
              <a:defRPr/>
            </a:lvl3pPr>
            <a:lvl4pPr marL="1028638" indent="0">
              <a:buNone/>
              <a:defRPr/>
            </a:lvl4pPr>
            <a:lvl5pPr marL="1371518" indent="0">
              <a:buNone/>
              <a:defRPr/>
            </a:lvl5pPr>
          </a:lstStyle>
          <a:p>
            <a:pPr lvl="0"/>
            <a:r>
              <a:rPr lang="en-US" dirty="0"/>
              <a:t>[Value Proposition]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EE7CDB3-9E79-4FBF-8134-BEB80B30098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15900" y="695325"/>
            <a:ext cx="6426200" cy="908050"/>
          </a:xfrm>
        </p:spPr>
        <p:txBody>
          <a:bodyPr/>
          <a:lstStyle>
            <a:lvl1pPr marL="0" indent="0">
              <a:buNone/>
              <a:defRPr/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[Offer]</a:t>
            </a:r>
          </a:p>
        </p:txBody>
      </p:sp>
    </p:spTree>
    <p:extLst>
      <p:ext uri="{BB962C8B-B14F-4D97-AF65-F5344CB8AC3E}">
        <p14:creationId xmlns:p14="http://schemas.microsoft.com/office/powerpoint/2010/main" val="715145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20449-3B28-4669-B9F0-569AF4C8E60D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0092-13A8-4555-BE29-6878A397F60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7C54137-0B3B-4675-8A44-F4EDBF38C4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"/>
            <a:ext cx="6858000" cy="695717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DE0A4AF-87DD-4DED-B2C6-3871A2E238D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15900" y="1721791"/>
            <a:ext cx="6426200" cy="81593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[Headline]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B0785D1-3A3F-42CE-9D64-31A41A3D2AF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5900" y="2866077"/>
            <a:ext cx="6426200" cy="8122371"/>
          </a:xfrm>
        </p:spPr>
        <p:txBody>
          <a:bodyPr/>
          <a:lstStyle>
            <a:lvl1pPr marL="0" indent="0">
              <a:buNone/>
              <a:defRPr/>
            </a:lvl1pPr>
            <a:lvl2pPr marL="342879" indent="0">
              <a:buNone/>
              <a:defRPr/>
            </a:lvl2pPr>
            <a:lvl3pPr marL="685759" indent="0">
              <a:buNone/>
              <a:defRPr/>
            </a:lvl3pPr>
            <a:lvl4pPr marL="1028638" indent="0">
              <a:buNone/>
              <a:defRPr/>
            </a:lvl4pPr>
            <a:lvl5pPr marL="1371518" indent="0">
              <a:buNone/>
              <a:defRPr/>
            </a:lvl5pPr>
          </a:lstStyle>
          <a:p>
            <a:pPr lvl="0"/>
            <a:r>
              <a:rPr lang="en-US" dirty="0"/>
              <a:t>[Value Proposition]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96CEF19-E98D-4C68-B0A4-F9099FE21B0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796256" y="12750717"/>
            <a:ext cx="3265488" cy="512727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342879" indent="0">
              <a:buNone/>
              <a:defRPr/>
            </a:lvl2pPr>
            <a:lvl3pPr marL="685759" indent="0">
              <a:buNone/>
              <a:defRPr/>
            </a:lvl3pPr>
            <a:lvl4pPr marL="1028638" indent="0">
              <a:buNone/>
              <a:defRPr/>
            </a:lvl4pPr>
            <a:lvl5pPr marL="1371518" indent="0">
              <a:buNone/>
              <a:defRPr/>
            </a:lvl5pPr>
          </a:lstStyle>
          <a:p>
            <a:pPr lvl="0"/>
            <a:r>
              <a:rPr lang="en-US" dirty="0"/>
              <a:t>[Label]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40A555E9-D1BB-496E-8080-30D57ECC72D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96256" y="12132730"/>
            <a:ext cx="3265488" cy="512727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342879" indent="0">
              <a:buNone/>
              <a:defRPr/>
            </a:lvl2pPr>
            <a:lvl3pPr marL="685759" indent="0">
              <a:buNone/>
              <a:defRPr/>
            </a:lvl3pPr>
            <a:lvl4pPr marL="1028638" indent="0">
              <a:buNone/>
              <a:defRPr/>
            </a:lvl4pPr>
            <a:lvl5pPr marL="1371518" indent="0">
              <a:buNone/>
              <a:defRPr/>
            </a:lvl5pPr>
          </a:lstStyle>
          <a:p>
            <a:pPr lvl="0"/>
            <a:r>
              <a:rPr lang="en-US" dirty="0"/>
              <a:t>[Label]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0866E5E2-6CCE-4D32-AAB7-08E615468F8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796256" y="11526464"/>
            <a:ext cx="3265488" cy="512727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342879" indent="0">
              <a:buNone/>
              <a:defRPr/>
            </a:lvl2pPr>
            <a:lvl3pPr marL="685759" indent="0">
              <a:buNone/>
              <a:defRPr/>
            </a:lvl3pPr>
            <a:lvl4pPr marL="1028638" indent="0">
              <a:buNone/>
              <a:defRPr/>
            </a:lvl4pPr>
            <a:lvl5pPr marL="1371518" indent="0">
              <a:buNone/>
              <a:defRPr/>
            </a:lvl5pPr>
          </a:lstStyle>
          <a:p>
            <a:pPr lvl="0"/>
            <a:r>
              <a:rPr lang="en-US" dirty="0"/>
              <a:t>[Label]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E8CE0D6B-0AB9-4DF0-A316-2ACE980B5AD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09010" y="13781314"/>
            <a:ext cx="2439987" cy="626418"/>
          </a:xfr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>
              <a:buNone/>
              <a:defRPr lang="en-US" sz="20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algn="ctr" defTabSz="457173"/>
            <a:r>
              <a:rPr lang="en-US" dirty="0"/>
              <a:t>[Offer]</a:t>
            </a:r>
          </a:p>
        </p:txBody>
      </p:sp>
      <p:sp>
        <p:nvSpPr>
          <p:cNvPr id="14" name="Text Placeholder 8">
            <a:extLst>
              <a:ext uri="{FF2B5EF4-FFF2-40B4-BE49-F238E27FC236}">
                <a16:creationId xmlns:a16="http://schemas.microsoft.com/office/drawing/2014/main" id="{5AF0F65B-9339-4EE4-8F6E-317498F63F8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15900" y="695325"/>
            <a:ext cx="6426200" cy="908050"/>
          </a:xfrm>
        </p:spPr>
        <p:txBody>
          <a:bodyPr/>
          <a:lstStyle>
            <a:lvl1pPr marL="0" indent="0">
              <a:buNone/>
              <a:defRPr/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[Offer]</a:t>
            </a:r>
          </a:p>
        </p:txBody>
      </p:sp>
    </p:spTree>
    <p:extLst>
      <p:ext uri="{BB962C8B-B14F-4D97-AF65-F5344CB8AC3E}">
        <p14:creationId xmlns:p14="http://schemas.microsoft.com/office/powerpoint/2010/main" val="475442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20449-3B28-4669-B9F0-569AF4C8E60D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0092-13A8-4555-BE29-6878A397F60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7C54137-0B3B-4675-8A44-F4EDBF38C4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"/>
            <a:ext cx="6858000" cy="695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415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20449-3B28-4669-B9F0-569AF4C8E60D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0092-13A8-4555-BE29-6878A397F60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7C54137-0B3B-4675-8A44-F4EDBF38C4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"/>
            <a:ext cx="6858000" cy="695717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C3A791-66E3-458B-86EE-2BF11EA21F7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15900" y="794387"/>
            <a:ext cx="6426200" cy="4026193"/>
          </a:xfrm>
        </p:spPr>
        <p:txBody>
          <a:bodyPr/>
          <a:lstStyle>
            <a:lvl1pPr marL="0" indent="0">
              <a:buNone/>
              <a:defRPr/>
            </a:lvl1pPr>
            <a:lvl2pPr marL="342879" indent="0">
              <a:buNone/>
              <a:defRPr/>
            </a:lvl2pPr>
            <a:lvl3pPr marL="685759" indent="0">
              <a:buNone/>
              <a:defRPr/>
            </a:lvl3pPr>
            <a:lvl4pPr marL="1028638" indent="0">
              <a:buNone/>
              <a:defRPr/>
            </a:lvl4pPr>
            <a:lvl5pPr marL="1371518" indent="0">
              <a:buNone/>
              <a:defRPr/>
            </a:lvl5pPr>
          </a:lstStyle>
          <a:p>
            <a:pPr lvl="0"/>
            <a:r>
              <a:rPr lang="en-US" dirty="0"/>
              <a:t>[Headline]</a:t>
            </a:r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2B6D910A-335E-4BD9-BF13-873CA7CE837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5900" y="4919242"/>
            <a:ext cx="6426200" cy="9099454"/>
          </a:xfrm>
        </p:spPr>
        <p:txBody>
          <a:bodyPr/>
          <a:lstStyle>
            <a:lvl1pPr marL="0" indent="0">
              <a:buNone/>
              <a:defRPr/>
            </a:lvl1pPr>
            <a:lvl2pPr marL="342879" indent="0">
              <a:buNone/>
              <a:defRPr/>
            </a:lvl2pPr>
            <a:lvl3pPr marL="685759" indent="0">
              <a:buNone/>
              <a:defRPr/>
            </a:lvl3pPr>
            <a:lvl4pPr marL="1028638" indent="0">
              <a:buNone/>
              <a:defRPr/>
            </a:lvl4pPr>
            <a:lvl5pPr marL="1371518" indent="0">
              <a:buNone/>
              <a:defRPr/>
            </a:lvl5pPr>
          </a:lstStyle>
          <a:p>
            <a:pPr lvl="0"/>
            <a:r>
              <a:rPr lang="en-US" dirty="0"/>
              <a:t>[Value Proposition]</a:t>
            </a:r>
          </a:p>
        </p:txBody>
      </p:sp>
    </p:spTree>
    <p:extLst>
      <p:ext uri="{BB962C8B-B14F-4D97-AF65-F5344CB8AC3E}">
        <p14:creationId xmlns:p14="http://schemas.microsoft.com/office/powerpoint/2010/main" val="1679321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20449-3B28-4669-B9F0-569AF4C8E60D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0092-13A8-4555-BE29-6878A397F60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7C54137-0B3B-4675-8A44-F4EDBF38C4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"/>
            <a:ext cx="6858000" cy="695717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C840C1-A9F6-4F07-A3AD-28BC4CD1537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09010" y="13473964"/>
            <a:ext cx="2439987" cy="933768"/>
          </a:xfr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>
              <a:buNone/>
              <a:defRPr lang="en-US" sz="20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algn="ctr" defTabSz="457173"/>
            <a:r>
              <a:rPr lang="en-US" dirty="0"/>
              <a:t>[Offer]</a:t>
            </a:r>
          </a:p>
        </p:txBody>
      </p:sp>
    </p:spTree>
    <p:extLst>
      <p:ext uri="{BB962C8B-B14F-4D97-AF65-F5344CB8AC3E}">
        <p14:creationId xmlns:p14="http://schemas.microsoft.com/office/powerpoint/2010/main" val="1115152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827620"/>
            <a:ext cx="5915025" cy="3004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4138083"/>
            <a:ext cx="5915025" cy="9863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4407730"/>
            <a:ext cx="154305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20449-3B28-4669-B9F0-569AF4C8E60D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4407730"/>
            <a:ext cx="2314575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4407730"/>
            <a:ext cx="154305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30092-13A8-4555-BE29-6878A397F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133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4" r:id="rId2"/>
    <p:sldLayoutId id="2147483693" r:id="rId3"/>
    <p:sldLayoutId id="2147483690" r:id="rId4"/>
    <p:sldLayoutId id="2147483691" r:id="rId5"/>
    <p:sldLayoutId id="2147483692" r:id="rId6"/>
    <p:sldLayoutId id="2147483672" r:id="rId7"/>
    <p:sldLayoutId id="2147483677" r:id="rId8"/>
    <p:sldLayoutId id="2147483673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D6F0F-CDE3-409F-9351-C2849ED05A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126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94604B1-F48F-48ED-A816-3DCD8765C0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9895FB6-60FD-492C-9787-233993DCB70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1CFDC06-936E-456A-B9BF-B499090AE09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104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2214B47-6E2E-4161-9341-BF5B3F2EAB7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E3D09A6-94AD-495E-86C6-F4B971C37E0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4EB0578-968D-484C-B424-A8859430EDB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46556EB-F7D3-45B6-B5B6-DE654180F86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606B07E-EA10-4ACA-AB6F-0AD90D1D749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C89A6EF-9659-410C-ACE6-C8B0A517D4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127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anding Page Template PowerPoint.potx" id="{6B7C1FA5-FB18-4084-B5DB-44F9F58EC19F}" vid="{E47ECB3E-47DB-4226-BE78-87D02D5F87F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Landing-Page-Template-PowerPoint</Template>
  <TotalTime>0</TotalTime>
  <Words>0</Words>
  <Application>Microsoft Office PowerPoint</Application>
  <PresentationFormat>Custom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Massey</dc:creator>
  <cp:lastModifiedBy>Brian Massey</cp:lastModifiedBy>
  <cp:revision>1</cp:revision>
  <dcterms:created xsi:type="dcterms:W3CDTF">2020-03-28T22:19:21Z</dcterms:created>
  <dcterms:modified xsi:type="dcterms:W3CDTF">2020-03-28T22:19:52Z</dcterms:modified>
</cp:coreProperties>
</file>